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1C3B21-62EF-AB40-AFD6-5F3F5C7CED0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192145"/>
    <a:srgbClr val="252626"/>
    <a:srgbClr val="004A84"/>
    <a:srgbClr val="0C3D8A"/>
    <a:srgbClr val="09529C"/>
    <a:srgbClr val="03319C"/>
    <a:srgbClr val="053886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1" autoAdjust="0"/>
    <p:restoredTop sz="94599" autoAdjust="0"/>
  </p:normalViewPr>
  <p:slideViewPr>
    <p:cSldViewPr snapToGrid="0" snapToObjects="1">
      <p:cViewPr varScale="1">
        <p:scale>
          <a:sx n="106" d="100"/>
          <a:sy n="106" d="100"/>
        </p:scale>
        <p:origin x="14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8344F-77A2-8943-94C8-76361981A6DC}" type="datetimeFigureOut">
              <a:rPr lang="en-US" sz="900" smtClean="0">
                <a:solidFill>
                  <a:srgbClr val="313131"/>
                </a:solidFill>
                <a:latin typeface="Arial"/>
                <a:cs typeface="Arial"/>
              </a:rPr>
              <a:t>10/27/17</a:t>
            </a:fld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623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900" dirty="0" err="1" smtClean="0">
                <a:solidFill>
                  <a:srgbClr val="313131"/>
                </a:solidFill>
                <a:latin typeface="Arial"/>
                <a:cs typeface="Arial"/>
              </a:rPr>
              <a:t>ep.jhu.edu</a:t>
            </a:r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59623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CB757-929B-7B47-9E01-2AB664A2A832}" type="slidenum">
              <a:rPr lang="en-US" sz="900" smtClean="0">
                <a:solidFill>
                  <a:srgbClr val="313131"/>
                </a:solidFill>
                <a:latin typeface="Arial"/>
                <a:cs typeface="Arial"/>
              </a:rPr>
              <a:t>‹#›</a:t>
            </a:fld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803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8344F-77A2-8943-94C8-76361981A6DC}" type="datetimeFigureOut">
              <a:rPr lang="en-US" sz="900" smtClean="0">
                <a:solidFill>
                  <a:srgbClr val="313131"/>
                </a:solidFill>
                <a:latin typeface="Arial"/>
                <a:cs typeface="Arial"/>
              </a:rPr>
              <a:t>10/27/17</a:t>
            </a:fld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59623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900" dirty="0" err="1" smtClean="0">
                <a:solidFill>
                  <a:srgbClr val="313131"/>
                </a:solidFill>
                <a:latin typeface="Arial"/>
                <a:cs typeface="Arial"/>
              </a:rPr>
              <a:t>ep.jhu.edu</a:t>
            </a:r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884613" y="859623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CB757-929B-7B47-9E01-2AB664A2A832}" type="slidenum">
              <a:rPr lang="en-US" sz="900" smtClean="0">
                <a:solidFill>
                  <a:srgbClr val="313131"/>
                </a:solidFill>
                <a:latin typeface="Arial"/>
                <a:cs typeface="Arial"/>
              </a:rPr>
              <a:t>‹#›</a:t>
            </a:fld>
            <a:endParaRPr lang="en-US" sz="900" dirty="0">
              <a:solidFill>
                <a:srgbClr val="31313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407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0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0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0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0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0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551415"/>
            <a:ext cx="8229600" cy="9144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00" y="1209524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Johns Hopkins </a:t>
            </a:r>
            <a:b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Engineering for Professionals</a:t>
            </a:r>
            <a:endParaRPr lang="en-US" sz="4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484570"/>
            <a:ext cx="8229600" cy="47425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Month Day,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9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ragraph-pg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60783" y="712807"/>
            <a:ext cx="7388087" cy="664714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60783" y="1409340"/>
            <a:ext cx="7388087" cy="422283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pretium</a:t>
            </a:r>
            <a:r>
              <a:rPr lang="en-US" dirty="0" smtClean="0"/>
              <a:t>, </a:t>
            </a:r>
            <a:r>
              <a:rPr lang="en-US" dirty="0" err="1" smtClean="0"/>
              <a:t>massa</a:t>
            </a:r>
            <a:r>
              <a:rPr lang="en-US" dirty="0" smtClean="0"/>
              <a:t> at </a:t>
            </a:r>
            <a:r>
              <a:rPr lang="en-US" dirty="0" err="1" smtClean="0"/>
              <a:t>auctor</a:t>
            </a:r>
            <a:r>
              <a:rPr lang="en-US" dirty="0" smtClean="0"/>
              <a:t> </a:t>
            </a:r>
            <a:r>
              <a:rPr lang="en-US" dirty="0" err="1" smtClean="0"/>
              <a:t>tristique</a:t>
            </a:r>
            <a:r>
              <a:rPr lang="en-US" dirty="0" smtClean="0"/>
              <a:t>, </a:t>
            </a:r>
            <a:r>
              <a:rPr lang="en-US" dirty="0" err="1" smtClean="0"/>
              <a:t>lectus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porttitor</a:t>
            </a:r>
            <a:r>
              <a:rPr lang="en-US" dirty="0" smtClean="0"/>
              <a:t> </a:t>
            </a:r>
            <a:r>
              <a:rPr lang="en-US" dirty="0" err="1" smtClean="0"/>
              <a:t>metus</a:t>
            </a:r>
            <a:r>
              <a:rPr lang="en-US" dirty="0" smtClean="0"/>
              <a:t>,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rutrum</a:t>
            </a:r>
            <a:r>
              <a:rPr lang="en-US" dirty="0" smtClean="0"/>
              <a:t> nisi </a:t>
            </a:r>
            <a:r>
              <a:rPr lang="en-US" dirty="0" err="1" smtClean="0"/>
              <a:t>turpis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 sem.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luctus</a:t>
            </a:r>
            <a:r>
              <a:rPr lang="en-US" dirty="0" smtClean="0"/>
              <a:t>, </a:t>
            </a:r>
            <a:r>
              <a:rPr lang="en-US" dirty="0" err="1" smtClean="0"/>
              <a:t>orci</a:t>
            </a:r>
            <a:r>
              <a:rPr lang="en-US" dirty="0" smtClean="0"/>
              <a:t> id </a:t>
            </a:r>
            <a:r>
              <a:rPr lang="en-US" dirty="0" err="1" smtClean="0"/>
              <a:t>pretium</a:t>
            </a:r>
            <a:r>
              <a:rPr lang="en-US" dirty="0" smtClean="0"/>
              <a:t> </a:t>
            </a:r>
            <a:r>
              <a:rPr lang="en-US" dirty="0" err="1" smtClean="0"/>
              <a:t>venenatis</a:t>
            </a:r>
            <a:r>
              <a:rPr lang="en-US" dirty="0" smtClean="0"/>
              <a:t>, </a:t>
            </a:r>
            <a:r>
              <a:rPr lang="en-US" dirty="0" err="1" smtClean="0"/>
              <a:t>libero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, </a:t>
            </a:r>
            <a:r>
              <a:rPr lang="en-US" dirty="0" err="1" smtClean="0"/>
              <a:t>sodales</a:t>
            </a:r>
            <a:r>
              <a:rPr lang="en-US" dirty="0" smtClean="0"/>
              <a:t> </a:t>
            </a:r>
            <a:r>
              <a:rPr lang="en-US" dirty="0" err="1" smtClean="0"/>
              <a:t>interdum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 </a:t>
            </a:r>
            <a:r>
              <a:rPr lang="en-US" dirty="0" err="1" smtClean="0"/>
              <a:t>malesuada</a:t>
            </a:r>
            <a:r>
              <a:rPr lang="en-US" dirty="0" smtClean="0"/>
              <a:t> 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42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32494" y="1537269"/>
            <a:ext cx="7308983" cy="22991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 b="1">
                <a:solidFill>
                  <a:srgbClr val="FFFFFE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54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888989"/>
            <a:ext cx="8229600" cy="7272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4010" y="1825487"/>
            <a:ext cx="6451208" cy="3048000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2"/>
              <a:buChar char="§"/>
              <a:tabLst/>
              <a:defRPr sz="2800">
                <a:solidFill>
                  <a:schemeClr val="bg1"/>
                </a:solidFill>
              </a:defRPr>
            </a:lvl1pPr>
          </a:lstStyle>
          <a:p>
            <a: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i="0" dirty="0" smtClean="0">
                <a:solidFill>
                  <a:srgbClr val="FFFFFE"/>
                </a:solidFill>
                <a:latin typeface="Arial"/>
                <a:cs typeface="Arial"/>
              </a:rPr>
              <a:t>First Item</a:t>
            </a:r>
          </a:p>
          <a:p>
            <a: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i="0" dirty="0" smtClean="0">
                <a:solidFill>
                  <a:srgbClr val="FFFFFE"/>
                </a:solidFill>
                <a:latin typeface="Arial"/>
                <a:cs typeface="Arial"/>
              </a:rPr>
              <a:t>Second</a:t>
            </a:r>
            <a:r>
              <a:rPr lang="en-US" sz="3200" i="0" baseline="0" dirty="0" smtClean="0">
                <a:solidFill>
                  <a:srgbClr val="FFFFFE"/>
                </a:solidFill>
                <a:latin typeface="Arial"/>
                <a:cs typeface="Arial"/>
              </a:rPr>
              <a:t> Item</a:t>
            </a:r>
          </a:p>
          <a:p>
            <a: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i="0" baseline="0" dirty="0" smtClean="0">
                <a:solidFill>
                  <a:srgbClr val="FFFFFE"/>
                </a:solidFill>
                <a:latin typeface="Arial"/>
                <a:cs typeface="Arial"/>
              </a:rPr>
              <a:t>Third Item</a:t>
            </a:r>
            <a:endParaRPr lang="en-US" sz="3200" i="0" dirty="0">
              <a:solidFill>
                <a:srgbClr val="FF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00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32494" y="1537269"/>
            <a:ext cx="7308983" cy="22991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ts val="4000"/>
              </a:lnSpc>
              <a:defRPr sz="3200" b="0" i="1" baseline="0">
                <a:solidFill>
                  <a:srgbClr val="FFFFFE"/>
                </a:solidFill>
              </a:defRPr>
            </a:lvl1pPr>
          </a:lstStyle>
          <a:p>
            <a:r>
              <a:rPr lang="en-US" dirty="0" smtClean="0"/>
              <a:t>Use this area for pull </a:t>
            </a:r>
            <a:br>
              <a:rPr lang="en-US" dirty="0" smtClean="0"/>
            </a:br>
            <a:r>
              <a:rPr lang="en-US" dirty="0" smtClean="0"/>
              <a:t>quotes/statistics/noteworthy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8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94144"/>
            <a:ext cx="7113603" cy="115447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3276" y="712807"/>
            <a:ext cx="6500612" cy="66471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3600" dirty="0" smtClean="0"/>
              <a:t>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1852614"/>
            <a:ext cx="7464425" cy="3121554"/>
          </a:xfrm>
          <a:prstGeom prst="rect">
            <a:avLst/>
          </a:prstGeom>
        </p:spPr>
        <p:txBody>
          <a:bodyPr vert="horz"/>
          <a:lstStyle>
            <a:lvl1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Wingdings" charset="2"/>
              <a:buChar char="§"/>
              <a:tabLst/>
              <a:defRPr sz="3200" baseline="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2400">
                <a:solidFill>
                  <a:schemeClr val="bg1"/>
                </a:solidFill>
              </a:defRPr>
            </a:lvl2pPr>
            <a:lvl3pPr>
              <a:spcBef>
                <a:spcPts val="1200"/>
              </a:spcBef>
              <a:defRPr>
                <a:solidFill>
                  <a:schemeClr val="bg1"/>
                </a:solidFill>
              </a:defRPr>
            </a:lvl3pPr>
          </a:lstStyle>
          <a:p>
            <a:pPr marL="342900" marR="0" indent="-342900" algn="l" defTabSz="4572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3200" i="0" dirty="0" smtClean="0">
                <a:solidFill>
                  <a:srgbClr val="FFFFFE"/>
                </a:solidFill>
                <a:latin typeface="Arial"/>
                <a:cs typeface="Arial"/>
              </a:rPr>
              <a:t>First Item</a:t>
            </a:r>
          </a:p>
          <a:p>
            <a:pPr lvl="1"/>
            <a:r>
              <a:rPr lang="en-US" dirty="0" smtClean="0"/>
              <a:t>Second Item</a:t>
            </a:r>
          </a:p>
          <a:p>
            <a:pPr lvl="2"/>
            <a:r>
              <a:rPr lang="en-US" dirty="0" smtClean="0"/>
              <a:t>Third Item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534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60783" y="712807"/>
            <a:ext cx="7388087" cy="664714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60438" y="1377950"/>
            <a:ext cx="7388225" cy="4210050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700"/>
              </a:spcBef>
              <a:spcAft>
                <a:spcPts val="400"/>
              </a:spcAft>
              <a:buClr>
                <a:schemeClr val="bg1"/>
              </a:buCl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816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60783" y="712807"/>
            <a:ext cx="7388087" cy="664714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60783" y="1409340"/>
            <a:ext cx="7388087" cy="422283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pretium</a:t>
            </a:r>
            <a:r>
              <a:rPr lang="en-US" dirty="0" smtClean="0"/>
              <a:t>, </a:t>
            </a:r>
            <a:r>
              <a:rPr lang="en-US" dirty="0" err="1" smtClean="0"/>
              <a:t>massa</a:t>
            </a:r>
            <a:r>
              <a:rPr lang="en-US" dirty="0" smtClean="0"/>
              <a:t> at </a:t>
            </a:r>
            <a:r>
              <a:rPr lang="en-US" dirty="0" err="1" smtClean="0"/>
              <a:t>auctor</a:t>
            </a:r>
            <a:r>
              <a:rPr lang="en-US" dirty="0" smtClean="0"/>
              <a:t> </a:t>
            </a:r>
            <a:r>
              <a:rPr lang="en-US" dirty="0" err="1" smtClean="0"/>
              <a:t>tristique</a:t>
            </a:r>
            <a:r>
              <a:rPr lang="en-US" dirty="0" smtClean="0"/>
              <a:t>, </a:t>
            </a:r>
            <a:r>
              <a:rPr lang="en-US" dirty="0" err="1" smtClean="0"/>
              <a:t>lectus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porttitor</a:t>
            </a:r>
            <a:r>
              <a:rPr lang="en-US" dirty="0" smtClean="0"/>
              <a:t> </a:t>
            </a:r>
            <a:r>
              <a:rPr lang="en-US" dirty="0" err="1" smtClean="0"/>
              <a:t>metus</a:t>
            </a:r>
            <a:r>
              <a:rPr lang="en-US" dirty="0" smtClean="0"/>
              <a:t>,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rutrum</a:t>
            </a:r>
            <a:r>
              <a:rPr lang="en-US" dirty="0" smtClean="0"/>
              <a:t> nisi </a:t>
            </a:r>
            <a:r>
              <a:rPr lang="en-US" dirty="0" err="1" smtClean="0"/>
              <a:t>turpis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 sem.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luctus</a:t>
            </a:r>
            <a:r>
              <a:rPr lang="en-US" dirty="0" smtClean="0"/>
              <a:t>, </a:t>
            </a:r>
            <a:r>
              <a:rPr lang="en-US" dirty="0" err="1" smtClean="0"/>
              <a:t>orci</a:t>
            </a:r>
            <a:r>
              <a:rPr lang="en-US" dirty="0" smtClean="0"/>
              <a:t> id </a:t>
            </a:r>
            <a:r>
              <a:rPr lang="en-US" dirty="0" err="1" smtClean="0"/>
              <a:t>pretium</a:t>
            </a:r>
            <a:r>
              <a:rPr lang="en-US" dirty="0" smtClean="0"/>
              <a:t> </a:t>
            </a:r>
            <a:r>
              <a:rPr lang="en-US" dirty="0" err="1" smtClean="0"/>
              <a:t>venenatis</a:t>
            </a:r>
            <a:r>
              <a:rPr lang="en-US" dirty="0" smtClean="0"/>
              <a:t>, </a:t>
            </a:r>
            <a:r>
              <a:rPr lang="en-US" dirty="0" err="1" smtClean="0"/>
              <a:t>libero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, </a:t>
            </a:r>
            <a:r>
              <a:rPr lang="en-US" dirty="0" err="1" smtClean="0"/>
              <a:t>sodales</a:t>
            </a:r>
            <a:r>
              <a:rPr lang="en-US" dirty="0" smtClean="0"/>
              <a:t> </a:t>
            </a:r>
            <a:r>
              <a:rPr lang="en-US" dirty="0" err="1" smtClean="0"/>
              <a:t>interdum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 </a:t>
            </a:r>
            <a:r>
              <a:rPr lang="en-US" dirty="0" err="1" smtClean="0"/>
              <a:t>malesuada</a:t>
            </a:r>
            <a:r>
              <a:rPr lang="en-US" dirty="0" smtClean="0"/>
              <a:t> 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46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-Bullets-pg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94144"/>
            <a:ext cx="7113603" cy="115447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3276" y="712807"/>
            <a:ext cx="6500612" cy="66471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3600" dirty="0" smtClean="0"/>
              <a:t>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1852614"/>
            <a:ext cx="7464425" cy="3121554"/>
          </a:xfrm>
          <a:prstGeom prst="rect">
            <a:avLst/>
          </a:prstGeom>
        </p:spPr>
        <p:txBody>
          <a:bodyPr vert="horz"/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First Item</a:t>
            </a:r>
          </a:p>
          <a:p>
            <a:pPr lvl="0"/>
            <a:r>
              <a:rPr lang="en-US" dirty="0" smtClean="0"/>
              <a:t>Second Item</a:t>
            </a:r>
          </a:p>
          <a:p>
            <a:pPr lvl="0"/>
            <a:r>
              <a:rPr lang="en-US" dirty="0" smtClean="0"/>
              <a:t>Third Item</a:t>
            </a:r>
          </a:p>
        </p:txBody>
      </p:sp>
    </p:spTree>
    <p:extLst>
      <p:ext uri="{BB962C8B-B14F-4D97-AF65-F5344CB8AC3E}">
        <p14:creationId xmlns:p14="http://schemas.microsoft.com/office/powerpoint/2010/main" val="346761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ullets-pg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60783" y="712807"/>
            <a:ext cx="7388087" cy="664714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60438" y="1377950"/>
            <a:ext cx="7388225" cy="4210050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700"/>
              </a:spcBef>
              <a:spcAft>
                <a:spcPts val="400"/>
              </a:spcAft>
              <a:buClr>
                <a:schemeClr val="bg1"/>
              </a:buCl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Font typeface="Courier New" charset="0"/>
              <a:buChar char="o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Font typeface="Courier New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1859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08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0" r:id="rId3"/>
    <p:sldLayoutId id="2147483672" r:id="rId4"/>
    <p:sldLayoutId id="2147483677" r:id="rId5"/>
    <p:sldLayoutId id="2147483681" r:id="rId6"/>
    <p:sldLayoutId id="2147483678" r:id="rId7"/>
    <p:sldLayoutId id="2147483679" r:id="rId8"/>
    <p:sldLayoutId id="2147483682" r:id="rId9"/>
    <p:sldLayoutId id="2147483680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457200" rtl="0" eaLnBrk="1" latinLnBrk="0" hangingPunct="1">
        <a:spcBef>
          <a:spcPts val="600"/>
        </a:spcBef>
        <a:buFont typeface="Wingdings" charset="2"/>
        <a:buChar char="§"/>
        <a:defRPr sz="2600" kern="1200">
          <a:solidFill>
            <a:schemeClr val="accent4"/>
          </a:solidFill>
          <a:latin typeface="Arial"/>
          <a:ea typeface="+mn-ea"/>
          <a:cs typeface="Arial"/>
        </a:defRPr>
      </a:lvl1pPr>
      <a:lvl2pPr marL="460375" indent="-173038" algn="l" defTabSz="457200" rtl="0" eaLnBrk="1" latinLnBrk="0" hangingPunct="1">
        <a:spcBef>
          <a:spcPts val="100"/>
        </a:spcBef>
        <a:spcAft>
          <a:spcPts val="300"/>
        </a:spcAft>
        <a:buFont typeface="Wingdings" charset="2"/>
        <a:buChar char="§"/>
        <a:defRPr sz="2200" kern="1200">
          <a:solidFill>
            <a:schemeClr val="accent4"/>
          </a:solidFill>
          <a:latin typeface="Arial"/>
          <a:ea typeface="+mn-ea"/>
          <a:cs typeface="Arial"/>
        </a:defRPr>
      </a:lvl2pPr>
      <a:lvl3pPr marL="458788" indent="0" algn="l" defTabSz="457200" rtl="0" eaLnBrk="1" latinLnBrk="0" hangingPunct="1">
        <a:spcBef>
          <a:spcPts val="1500"/>
        </a:spcBef>
        <a:buFont typeface="Wingdings" charset="2"/>
        <a:buNone/>
        <a:tabLst/>
        <a:defRPr sz="1800" i="1" kern="1200">
          <a:solidFill>
            <a:schemeClr val="accent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accent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Courier New"/>
        <a:buChar char="o"/>
        <a:defRPr sz="1800" kern="1200">
          <a:solidFill>
            <a:schemeClr val="accent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6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4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8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0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3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51836"/>
      </p:ext>
    </p:extLst>
  </p:cSld>
  <p:clrMapOvr>
    <a:masterClrMapping/>
  </p:clrMapOvr>
</p:sld>
</file>

<file path=ppt/theme/theme1.xml><?xml version="1.0" encoding="utf-8"?>
<a:theme xmlns:a="http://schemas.openxmlformats.org/drawingml/2006/main" name="jhep-pp-template">
  <a:themeElements>
    <a:clrScheme name="JHEP Color Palette">
      <a:dk1>
        <a:srgbClr val="004A84"/>
      </a:dk1>
      <a:lt1>
        <a:srgbClr val="FFFFFE"/>
      </a:lt1>
      <a:dk2>
        <a:srgbClr val="004A84"/>
      </a:dk2>
      <a:lt2>
        <a:srgbClr val="FFFFFE"/>
      </a:lt2>
      <a:accent1>
        <a:srgbClr val="272727"/>
      </a:accent1>
      <a:accent2>
        <a:srgbClr val="192145"/>
      </a:accent2>
      <a:accent3>
        <a:srgbClr val="545B5E"/>
      </a:accent3>
      <a:accent4>
        <a:srgbClr val="E57C23"/>
      </a:accent4>
      <a:accent5>
        <a:srgbClr val="99AB21"/>
      </a:accent5>
      <a:accent6>
        <a:srgbClr val="99AB21"/>
      </a:accent6>
      <a:hlink>
        <a:srgbClr val="E57C23"/>
      </a:hlink>
      <a:folHlink>
        <a:srgbClr val="19214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318-lightboard-ppt" id="{23D6E9B5-4755-9548-83CE-EBC5EBBF2B0C}" vid="{6E5C1B34-9CD3-0140-891E-F4EB605633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2318-lightboard-ppt</Template>
  <TotalTime>32</TotalTime>
  <Words>0</Words>
  <Application>Microsoft Macintosh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Courier New</vt:lpstr>
      <vt:lpstr>Wingdings</vt:lpstr>
      <vt:lpstr>Arial</vt:lpstr>
      <vt:lpstr>jhep-pp-template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Graham</dc:creator>
  <cp:lastModifiedBy>Nathan Graham</cp:lastModifiedBy>
  <cp:revision>7</cp:revision>
  <cp:lastPrinted>2014-12-17T17:19:50Z</cp:lastPrinted>
  <dcterms:created xsi:type="dcterms:W3CDTF">2017-10-27T15:11:12Z</dcterms:created>
  <dcterms:modified xsi:type="dcterms:W3CDTF">2017-10-27T15:46:00Z</dcterms:modified>
</cp:coreProperties>
</file>